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3" r:id="rId25"/>
    <p:sldId id="279" r:id="rId26"/>
    <p:sldId id="280" r:id="rId27"/>
    <p:sldId id="281" r:id="rId28"/>
    <p:sldId id="282" r:id="rId29"/>
    <p:sldId id="284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6/28/2024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6/28/2024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A38E-FA3A-3DC3-962F-F9313CDA01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9226" y="614974"/>
            <a:ext cx="10033032" cy="1991066"/>
          </a:xfrm>
        </p:spPr>
        <p:txBody>
          <a:bodyPr/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Capstone Project 3</a:t>
            </a:r>
            <a:b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CYCLIST BIKE SHARE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A0C0F-72E5-AA4A-526D-0E95D9E1F5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99120" y="3956279"/>
            <a:ext cx="2773680" cy="1086237"/>
          </a:xfrm>
        </p:spPr>
        <p:txBody>
          <a:bodyPr>
            <a:noAutofit/>
          </a:bodyPr>
          <a:lstStyle/>
          <a:p>
            <a:pPr algn="l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pPr algn="l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Laksmi Priya M</a:t>
            </a:r>
          </a:p>
          <a:p>
            <a:pPr algn="l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MBM6</a:t>
            </a:r>
          </a:p>
        </p:txBody>
      </p:sp>
    </p:spTree>
    <p:extLst>
      <p:ext uri="{BB962C8B-B14F-4D97-AF65-F5344CB8AC3E}">
        <p14:creationId xmlns:p14="http://schemas.microsoft.com/office/powerpoint/2010/main" val="344149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7C5DD-523A-4BD9-A94A-8AAACC850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304799"/>
            <a:ext cx="9601200" cy="6304547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(EDA):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Examined the distribution of rides by start and end times, ride duration, and user type.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Aggregated the data with Avg, Sum functions to calculate Avg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ride_length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member_casual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0" indent="0">
              <a:buNone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Trend Analysis and Relationship: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Analyzed user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rideable_type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Created a matrix visualization to identify the most common start and end station combinations.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of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Cyclistic's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bike-share data reveals important insights into user behavior, ride patterns, and station popularity. 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2894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55DF4-8125-4E12-E2DD-A8F06F1C4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25905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Supporting visualizations and key findings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F7E2F7D-6BB2-9CE8-BD7C-2433540FE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11705"/>
            <a:ext cx="9601200" cy="4455695"/>
          </a:xfrm>
        </p:spPr>
        <p:txBody>
          <a:bodyPr>
            <a:norm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By:</a:t>
            </a:r>
          </a:p>
          <a:p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31CBAF-D111-573E-780E-B74CFD871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189" y="1888956"/>
            <a:ext cx="7921237" cy="445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8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9932BD-8D45-6E8A-0467-01368351D1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9132" y="1120942"/>
            <a:ext cx="8901585" cy="5007142"/>
          </a:xfrm>
        </p:spPr>
      </p:pic>
    </p:spTree>
    <p:extLst>
      <p:ext uri="{BB962C8B-B14F-4D97-AF65-F5344CB8AC3E}">
        <p14:creationId xmlns:p14="http://schemas.microsoft.com/office/powerpoint/2010/main" val="1353240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7A106-4363-7F7F-C42F-2AC2B0FA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399047"/>
            <a:ext cx="9601200" cy="707858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 Of Ride Id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E39DBD-3E09-4B4C-2D6A-102D624EDE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2460" y="1427748"/>
            <a:ext cx="8463102" cy="4760495"/>
          </a:xfrm>
        </p:spPr>
      </p:pic>
    </p:spTree>
    <p:extLst>
      <p:ext uri="{BB962C8B-B14F-4D97-AF65-F5344CB8AC3E}">
        <p14:creationId xmlns:p14="http://schemas.microsoft.com/office/powerpoint/2010/main" val="706485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A17A7-C879-7E8F-5621-50C8EA6A4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 Station Of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Member_Casual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Weekday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1C7B58-5174-54CE-A93B-CC8468083A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6787" y="2145381"/>
            <a:ext cx="7358425" cy="4139114"/>
          </a:xfrm>
        </p:spPr>
      </p:pic>
    </p:spTree>
    <p:extLst>
      <p:ext uri="{BB962C8B-B14F-4D97-AF65-F5344CB8AC3E}">
        <p14:creationId xmlns:p14="http://schemas.microsoft.com/office/powerpoint/2010/main" val="1308724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D37F2-F82F-D604-86BB-0F78FEA26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0148" y="397042"/>
            <a:ext cx="9601200" cy="757990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Of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Ride_Length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Member_Casual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09C94D-573F-06AA-AB9E-FF19FC1ACD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0273" y="1395663"/>
            <a:ext cx="8371750" cy="4709110"/>
          </a:xfrm>
        </p:spPr>
      </p:pic>
    </p:spTree>
    <p:extLst>
      <p:ext uri="{BB962C8B-B14F-4D97-AF65-F5344CB8AC3E}">
        <p14:creationId xmlns:p14="http://schemas.microsoft.com/office/powerpoint/2010/main" val="4149493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5FB8F-CB07-E4A7-939A-D2FF9B6B6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3821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 Of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Ride_Length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Member_Casual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0B52FD-E4F5-E8D3-EA8C-486504410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4084" y="1780674"/>
            <a:ext cx="8063832" cy="4535906"/>
          </a:xfrm>
        </p:spPr>
      </p:pic>
    </p:spTree>
    <p:extLst>
      <p:ext uri="{BB962C8B-B14F-4D97-AF65-F5344CB8AC3E}">
        <p14:creationId xmlns:p14="http://schemas.microsoft.com/office/powerpoint/2010/main" val="14355671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82A4E-3B05-BBFB-C559-53B8619E5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7989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Hierarchical Order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RideLength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4F737D-B5D4-0A19-48BB-26A7E8324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0101" y="1557839"/>
            <a:ext cx="8203310" cy="4614362"/>
          </a:xfrm>
        </p:spPr>
      </p:pic>
    </p:spTree>
    <p:extLst>
      <p:ext uri="{BB962C8B-B14F-4D97-AF65-F5344CB8AC3E}">
        <p14:creationId xmlns:p14="http://schemas.microsoft.com/office/powerpoint/2010/main" val="1047373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9DCC-1E33-1951-6D39-494C6CB63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77779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Of Ride Length Using Card Visualization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53F885-D4C1-9FB5-0B48-9B04BA912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403" y="1572126"/>
            <a:ext cx="8413193" cy="473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28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E7D34-77FE-18A6-1EA9-D2E362530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4032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Popularity Of Start Station By Slicer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31E28C-7A5F-878C-EB83-868CCDAE58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9554" y="1520741"/>
            <a:ext cx="8269260" cy="4651459"/>
          </a:xfrm>
        </p:spPr>
      </p:pic>
    </p:spTree>
    <p:extLst>
      <p:ext uri="{BB962C8B-B14F-4D97-AF65-F5344CB8AC3E}">
        <p14:creationId xmlns:p14="http://schemas.microsoft.com/office/powerpoint/2010/main" val="3548535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A52C1-0078-F21E-E663-5A1BD1D94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STATEMENT OF BUSINESS 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4CD7F-34C4-3A54-BED8-96FE9FA1C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Cyclistic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 bike-share company, aims to transition casual riders into annual members by understanding and leveraging usage patterns and customer behavior. 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052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F674-9B3C-908B-5495-334C50A73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45695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Popularity Of End Station By Slicer 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CCC543-CF72-3BCF-927F-4E716CA90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951" y="1588168"/>
            <a:ext cx="8698386" cy="489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3734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3ADF9-11A6-777E-382C-6CC4D336A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Ride Distribution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906152-08AA-444F-25CA-1955B2550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324" y="1659117"/>
            <a:ext cx="8614004" cy="484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4440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8A628-F173-9003-233C-E2DA6F30A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77779"/>
          </a:xfrm>
        </p:spPr>
        <p:txBody>
          <a:bodyPr>
            <a:normAutofit/>
          </a:bodyPr>
          <a:lstStyle/>
          <a:p>
            <a:pPr algn="ctr"/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Bike_Rideable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Type Analysis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6E00DD2-3A9B-C67B-113C-72F243B25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1045" y="1782626"/>
            <a:ext cx="7526867" cy="4233862"/>
          </a:xfrm>
        </p:spPr>
      </p:pic>
    </p:spTree>
    <p:extLst>
      <p:ext uri="{BB962C8B-B14F-4D97-AF65-F5344CB8AC3E}">
        <p14:creationId xmlns:p14="http://schemas.microsoft.com/office/powerpoint/2010/main" val="3881805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9438D-EBAF-241D-D958-9A46F6B58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29653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Matrix Visualization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E9A92F-8218-50AA-1472-B184F63365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3301" y="1591929"/>
            <a:ext cx="8304910" cy="4671512"/>
          </a:xfrm>
        </p:spPr>
      </p:pic>
    </p:spTree>
    <p:extLst>
      <p:ext uri="{BB962C8B-B14F-4D97-AF65-F5344CB8AC3E}">
        <p14:creationId xmlns:p14="http://schemas.microsoft.com/office/powerpoint/2010/main" val="2715633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DF793-5D1D-7A3A-1BE6-30866483C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14460"/>
            <a:ext cx="9601200" cy="520831"/>
          </a:xfrm>
        </p:spPr>
        <p:txBody>
          <a:bodyPr>
            <a:no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56AD07-ED5B-1E36-1F54-A324B9041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9114" y="1216058"/>
            <a:ext cx="8965938" cy="504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189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408E-EF18-7DC8-AD1F-D09971AB4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376989"/>
            <a:ext cx="9601200" cy="613611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BDE20-66B6-B3BA-CE13-DB8ABF610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212573"/>
            <a:ext cx="9601200" cy="5406887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Popular Stations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Certain stations are consistently popular as both start and end points.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High-traffic stations are often located near public transportation hubs, tourist attractions, and commercial areas.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Ride Length Patterns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Casual riders tend to have longer ride durations compared to annual members.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Annual members show more consistent and frequent usage patterns, likely due to their commuting habits.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Bike Type Analysis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Both Casual and Annual Members used Docked Bike Majorly.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of electric bike is reduced.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21744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09565-C4C0-4011-A62C-2CAFAE557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48479"/>
            <a:ext cx="9601200" cy="87464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 top three recommendations based on your analysis.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533BA-8199-40E5-5FEF-C93C3149A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252329"/>
            <a:ext cx="9601200" cy="527767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Popular Stations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Rebalancing System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Implement a dynamic bike rebalancing system that ensures bikes are available at high-traffic stations, particularly during peak times. Use predictive analytics to forecast demand at popular start and end stations and redistribute bikes accordingly.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Increase Bike Capacity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Expand bike docking capacity at the most popular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stations to accommodate higher usage, especially during commuting hours.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can reduce wait times and improve user satisfaction.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Monitor Station Utilization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Continuously monitor station utilization rates and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adjust bike distribution strategies in real-time. This can be achieved through an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integrated dashboard that provides live data on bike availability and station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usage. 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5060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6265B-8E19-351F-0AC4-DD58AFA48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496957"/>
            <a:ext cx="9601200" cy="53704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Ride Length Patterns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Campaigns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Develop personalized marketing campaigns targeting casual riders. Highlight the cost savings, convenience, and benefits of annual membership, such as access to special promotions or events.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Incentive Programs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Introduce incentive programs for casual riders to encourage them to become annual members. Offer discounts on annual memberships or provide ride credits for signing up.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Trial Memberships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Offer trial memberships to casual riders to give them a taste of the benefits of being an annual member. This can include a month of free membership or a significant discount for the first few months.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48458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3C3E6-CB46-AC03-8842-6799EBBF7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954157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Bike Type Analysis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Recommendation:</a:t>
            </a:r>
          </a:p>
          <a:p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Electric Bike Awareness and Accessibility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Promote the benefits of electric bikes (e-bikes) through marketing campaigns and improve their accessibility by ensuring they are available at strategic locations. Consider offering incentives for using e-bikes, such as discounted rates or loyalty points.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93732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24BFA-B401-00EA-EF12-75565DB10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696066"/>
            <a:ext cx="9601200" cy="1913640"/>
          </a:xfrm>
        </p:spPr>
        <p:txBody>
          <a:bodyPr>
            <a:normAutofit/>
          </a:bodyPr>
          <a:lstStyle/>
          <a:p>
            <a:pPr algn="ctr"/>
            <a:r>
              <a:rPr lang="en-IN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87294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37121-F687-3EE9-2E53-25D2F89F2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24444"/>
            <a:ext cx="9601200" cy="906087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Description Of All Data Source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B63FF-B0B2-B4E3-DB02-3795ECDBA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130531"/>
            <a:ext cx="9601200" cy="5503025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analysis of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Cyclistic's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bike-share data, the primary data source is the ride logs provided by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Cyclistic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These data contain detailed information about each ride taken on the bike-share system, ride type. Here is a description of the key data sources and their components: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Primary Data Source: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Cyclistic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Ride data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Type: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CSV File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Columns: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ride_id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Unique identifier for each ride.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rideable_type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Type of bike (e.g., electric, docked).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started_at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Timestamp indicating when the ride started.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ended_at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Timestamp indicating when the ride ended.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start_station_name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Name of the station where the ride started.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4828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FD3BB-54F6-3F7F-4649-0D2D847E9F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678180"/>
            <a:ext cx="9601200" cy="5501640"/>
          </a:xfrm>
        </p:spPr>
        <p:txBody>
          <a:bodyPr>
            <a:norm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start_station_id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Unique identifier for the start station.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end_station_name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Name of the station where the ride ended.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end_station_id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Unique identifier for the end station.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start_lat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Latitude of the start station.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start_lng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Longitude of the start station.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end_lat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Latitude of the end station.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end_lng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Longitude of the end station.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member_casual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User type, indicating whether the rider is a casual rider or an annual member.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119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BE345-F99F-645E-1E94-48D0D7AAA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Of Cleaning and Manipulation Of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802018-0AE4-171B-1DB3-BD7F37C6B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2751" y="1967949"/>
            <a:ext cx="8198677" cy="4611756"/>
          </a:xfrm>
        </p:spPr>
      </p:pic>
    </p:spTree>
    <p:extLst>
      <p:ext uri="{BB962C8B-B14F-4D97-AF65-F5344CB8AC3E}">
        <p14:creationId xmlns:p14="http://schemas.microsoft.com/office/powerpoint/2010/main" val="3491084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EB8E4-635F-24FF-33B0-CE9811854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356" y="397566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Of Cleaning and Manipulation Of Data -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Cntd</a:t>
            </a:r>
            <a:endParaRPr lang="en-IN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C02323-9252-9DC3-DA1F-A2CDC59BCA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5765" y="2171700"/>
            <a:ext cx="7960138" cy="4477578"/>
          </a:xfrm>
        </p:spPr>
      </p:pic>
    </p:spTree>
    <p:extLst>
      <p:ext uri="{BB962C8B-B14F-4D97-AF65-F5344CB8AC3E}">
        <p14:creationId xmlns:p14="http://schemas.microsoft.com/office/powerpoint/2010/main" val="296230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99834-BDF5-3F34-68CE-144859264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0748" y="377687"/>
            <a:ext cx="9601200" cy="1361661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Of Cleaning and Manipulation Of Data -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Cntd</a:t>
            </a:r>
            <a:endParaRPr lang="en-IN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16D39E-DFEC-2859-0DE3-DBEEDEB24F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0924" y="2112272"/>
            <a:ext cx="7765406" cy="4368041"/>
          </a:xfrm>
        </p:spPr>
      </p:pic>
    </p:spTree>
    <p:extLst>
      <p:ext uri="{BB962C8B-B14F-4D97-AF65-F5344CB8AC3E}">
        <p14:creationId xmlns:p14="http://schemas.microsoft.com/office/powerpoint/2010/main" val="3439779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4CFBD-FB40-F80F-3A84-7A6962E9D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4765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Of Cleaning and Manipulation Of Data -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Cntd</a:t>
            </a:r>
            <a:endParaRPr lang="en-IN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8DEAECB-CE37-BA0E-89DF-AD50DBC1A1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8709" y="1733550"/>
            <a:ext cx="8444578" cy="4750075"/>
          </a:xfrm>
        </p:spPr>
      </p:pic>
    </p:spTree>
    <p:extLst>
      <p:ext uri="{BB962C8B-B14F-4D97-AF65-F5344CB8AC3E}">
        <p14:creationId xmlns:p14="http://schemas.microsoft.com/office/powerpoint/2010/main" val="2242822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77DF0-FF99-D4C9-3FB7-FCF7387F7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83703"/>
            <a:ext cx="9601200" cy="1013791"/>
          </a:xfrm>
        </p:spPr>
        <p:txBody>
          <a:bodyPr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Summary Of Your Analysis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4192991-39AC-2958-C435-90A9BFA6C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209173"/>
            <a:ext cx="9601200" cy="4439654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primary objective of the analysis is to identify key usage patterns, trends, and relationships in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Cyclistic's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bike-share data to inform strategic decisions aimed at increasing annual memberships and improving user satisfaction.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Steps in the Analysis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 and Cleaning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Imported the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Cyclistic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ride data.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Cleaned the data by removing duplicates and handling missing values.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Ensured proper data types for all fields.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Created a new column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Ride_length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Weekday to calculate the duration of each ride and to know the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start_station_id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weekday.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74510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{44EE9CF1-4604-4038-A208-3B4F9FC3A7A3}tf10001105</Template>
  <TotalTime>305</TotalTime>
  <Words>965</Words>
  <Application>Microsoft Office PowerPoint</Application>
  <PresentationFormat>Widescreen</PresentationFormat>
  <Paragraphs>96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Franklin Gothic Book</vt:lpstr>
      <vt:lpstr>Times New Roman</vt:lpstr>
      <vt:lpstr>Crop</vt:lpstr>
      <vt:lpstr>Capstone Project 3 CYCLIST BIKE SHARE ANALYSIS</vt:lpstr>
      <vt:lpstr>A STATEMENT OF BUSINESS TASK</vt:lpstr>
      <vt:lpstr> A Description Of All Data Source</vt:lpstr>
      <vt:lpstr>PowerPoint Presentation</vt:lpstr>
      <vt:lpstr>Documentation Of Cleaning and Manipulation Of Data</vt:lpstr>
      <vt:lpstr>Documentation Of Cleaning and Manipulation Of Data - Cntd</vt:lpstr>
      <vt:lpstr>Documentation Of Cleaning and Manipulation Of Data - Cntd</vt:lpstr>
      <vt:lpstr>Documentation Of Cleaning and Manipulation Of Data - Cntd</vt:lpstr>
      <vt:lpstr>A Summary Of Your Analysis</vt:lpstr>
      <vt:lpstr>PowerPoint Presentation</vt:lpstr>
      <vt:lpstr>Supporting visualizations and key findings</vt:lpstr>
      <vt:lpstr>PowerPoint Presentation</vt:lpstr>
      <vt:lpstr>Count Of Ride Id</vt:lpstr>
      <vt:lpstr>Start Station Of Member_Casual By Weekday</vt:lpstr>
      <vt:lpstr>Average Of Ride_Length By Member_Casual </vt:lpstr>
      <vt:lpstr>Sum Of Ride_Length By Member_Casual</vt:lpstr>
      <vt:lpstr>Hierarchical Order RideLength</vt:lpstr>
      <vt:lpstr>Average Of Ride Length Using Card Visualization</vt:lpstr>
      <vt:lpstr>Popularity Of Start Station By Slicer </vt:lpstr>
      <vt:lpstr>Popularity Of End Station By Slicer </vt:lpstr>
      <vt:lpstr>Ride Distribution</vt:lpstr>
      <vt:lpstr>Bike_Rideable Type Analysis</vt:lpstr>
      <vt:lpstr>Matrix Visualization</vt:lpstr>
      <vt:lpstr>Dashboard</vt:lpstr>
      <vt:lpstr>Key Findings</vt:lpstr>
      <vt:lpstr> Your top three recommendations based on your analysis.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Vignesh Balakrishnan</dc:creator>
  <cp:lastModifiedBy>Vignesh Balakrishnan</cp:lastModifiedBy>
  <cp:revision>3</cp:revision>
  <dcterms:created xsi:type="dcterms:W3CDTF">2024-06-28T12:05:04Z</dcterms:created>
  <dcterms:modified xsi:type="dcterms:W3CDTF">2024-06-28T19:33:13Z</dcterms:modified>
</cp:coreProperties>
</file>

<file path=docProps/thumbnail.jpeg>
</file>